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8" r:id="rId8"/>
    <p:sldId id="269" r:id="rId9"/>
    <p:sldId id="264" r:id="rId10"/>
    <p:sldId id="265" r:id="rId11"/>
    <p:sldId id="266" r:id="rId12"/>
    <p:sldId id="262" r:id="rId13"/>
    <p:sldId id="267" r:id="rId14"/>
    <p:sldId id="263"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BB2A253A-28A3-43A6-A664-65EEF7ED58EB}" type="datetimeFigureOut">
              <a:rPr lang="tr-TR" smtClean="0"/>
              <a:pPr/>
              <a:t>18.05.2020</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44B8D7D4-2630-4E82-B1E3-EBE3D2CF64CE}"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B2A253A-28A3-43A6-A664-65EEF7ED58EB}" type="datetimeFigureOut">
              <a:rPr lang="tr-TR" smtClean="0"/>
              <a:pPr/>
              <a:t>18.05.2020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4B8D7D4-2630-4E82-B1E3-EBE3D2CF64C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B2A253A-28A3-43A6-A664-65EEF7ED58EB}" type="datetimeFigureOut">
              <a:rPr lang="tr-TR" smtClean="0"/>
              <a:pPr/>
              <a:t>18.05.2020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4B8D7D4-2630-4E82-B1E3-EBE3D2CF64C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BB2A253A-28A3-43A6-A664-65EEF7ED58EB}" type="datetimeFigureOut">
              <a:rPr lang="tr-TR" smtClean="0"/>
              <a:pPr/>
              <a:t>18.05.2020</a:t>
            </a:fld>
            <a:endParaRPr lang="tr-TR"/>
          </a:p>
        </p:txBody>
      </p:sp>
      <p:sp>
        <p:nvSpPr>
          <p:cNvPr id="9" name="8 Slayt Numarası Yer Tutucusu"/>
          <p:cNvSpPr>
            <a:spLocks noGrp="1"/>
          </p:cNvSpPr>
          <p:nvPr>
            <p:ph type="sldNum" sz="quarter" idx="15"/>
          </p:nvPr>
        </p:nvSpPr>
        <p:spPr/>
        <p:txBody>
          <a:bodyPr rtlCol="0"/>
          <a:lstStyle/>
          <a:p>
            <a:fld id="{44B8D7D4-2630-4E82-B1E3-EBE3D2CF64CE}"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BB2A253A-28A3-43A6-A664-65EEF7ED58EB}" type="datetimeFigureOut">
              <a:rPr lang="tr-TR" smtClean="0"/>
              <a:pPr/>
              <a:t>18.05.2020</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44B8D7D4-2630-4E82-B1E3-EBE3D2CF64C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BB2A253A-28A3-43A6-A664-65EEF7ED58EB}" type="datetimeFigureOut">
              <a:rPr lang="tr-TR" smtClean="0"/>
              <a:pPr/>
              <a:t>18.05.2020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4B8D7D4-2630-4E82-B1E3-EBE3D2CF64CE}"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BB2A253A-28A3-43A6-A664-65EEF7ED58EB}" type="datetimeFigureOut">
              <a:rPr lang="tr-TR" smtClean="0"/>
              <a:pPr/>
              <a:t>18.05.2020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4B8D7D4-2630-4E82-B1E3-EBE3D2CF64CE}"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BB2A253A-28A3-43A6-A664-65EEF7ED58EB}" type="datetimeFigureOut">
              <a:rPr lang="tr-TR" smtClean="0"/>
              <a:pPr/>
              <a:t>18.05.2020</a:t>
            </a:fld>
            <a:endParaRPr lang="tr-TR"/>
          </a:p>
        </p:txBody>
      </p:sp>
      <p:sp>
        <p:nvSpPr>
          <p:cNvPr id="7" name="6 Slayt Numarası Yer Tutucusu"/>
          <p:cNvSpPr>
            <a:spLocks noGrp="1"/>
          </p:cNvSpPr>
          <p:nvPr>
            <p:ph type="sldNum" sz="quarter" idx="11"/>
          </p:nvPr>
        </p:nvSpPr>
        <p:spPr/>
        <p:txBody>
          <a:bodyPr rtlCol="0"/>
          <a:lstStyle/>
          <a:p>
            <a:fld id="{44B8D7D4-2630-4E82-B1E3-EBE3D2CF64CE}"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B2A253A-28A3-43A6-A664-65EEF7ED58EB}" type="datetimeFigureOut">
              <a:rPr lang="tr-TR" smtClean="0"/>
              <a:pPr/>
              <a:t>18.05.2020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4B8D7D4-2630-4E82-B1E3-EBE3D2CF64C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BB2A253A-28A3-43A6-A664-65EEF7ED58EB}" type="datetimeFigureOut">
              <a:rPr lang="tr-TR" smtClean="0"/>
              <a:pPr/>
              <a:t>18.05.2020</a:t>
            </a:fld>
            <a:endParaRPr lang="tr-TR"/>
          </a:p>
        </p:txBody>
      </p:sp>
      <p:sp>
        <p:nvSpPr>
          <p:cNvPr id="22" name="21 Slayt Numarası Yer Tutucusu"/>
          <p:cNvSpPr>
            <a:spLocks noGrp="1"/>
          </p:cNvSpPr>
          <p:nvPr>
            <p:ph type="sldNum" sz="quarter" idx="15"/>
          </p:nvPr>
        </p:nvSpPr>
        <p:spPr/>
        <p:txBody>
          <a:bodyPr rtlCol="0"/>
          <a:lstStyle/>
          <a:p>
            <a:fld id="{44B8D7D4-2630-4E82-B1E3-EBE3D2CF64CE}"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BB2A253A-28A3-43A6-A664-65EEF7ED58EB}" type="datetimeFigureOut">
              <a:rPr lang="tr-TR" smtClean="0"/>
              <a:pPr/>
              <a:t>18.05.2020</a:t>
            </a:fld>
            <a:endParaRPr lang="tr-TR"/>
          </a:p>
        </p:txBody>
      </p:sp>
      <p:sp>
        <p:nvSpPr>
          <p:cNvPr id="18" name="17 Slayt Numarası Yer Tutucusu"/>
          <p:cNvSpPr>
            <a:spLocks noGrp="1"/>
          </p:cNvSpPr>
          <p:nvPr>
            <p:ph type="sldNum" sz="quarter" idx="11"/>
          </p:nvPr>
        </p:nvSpPr>
        <p:spPr/>
        <p:txBody>
          <a:bodyPr rtlCol="0"/>
          <a:lstStyle/>
          <a:p>
            <a:fld id="{44B8D7D4-2630-4E82-B1E3-EBE3D2CF64CE}"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B2A253A-28A3-43A6-A664-65EEF7ED58EB}" type="datetimeFigureOut">
              <a:rPr lang="tr-TR" smtClean="0"/>
              <a:pPr/>
              <a:t>18.05.2020</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B8D7D4-2630-4E82-B1E3-EBE3D2CF64C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71736" y="2550010"/>
            <a:ext cx="6172200" cy="1894362"/>
          </a:xfrm>
        </p:spPr>
        <p:txBody>
          <a:bodyPr>
            <a:normAutofit fontScale="90000"/>
          </a:bodyPr>
          <a:lstStyle/>
          <a:p>
            <a:pPr algn="ctr"/>
            <a:r>
              <a:rPr lang="tr-TR" sz="6000" dirty="0" smtClean="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VAKIFBANK İMAM HATİP ORTAOKULU</a:t>
            </a:r>
            <a:endParaRPr lang="tr-TR" sz="6000" dirty="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027" name="Picture 3" descr="C:\Users\ds564\OneDrive\Masaüstü\okul logo.jpg"/>
          <p:cNvPicPr>
            <a:picLocks noChangeAspect="1" noChangeArrowheads="1"/>
          </p:cNvPicPr>
          <p:nvPr/>
        </p:nvPicPr>
        <p:blipFill>
          <a:blip r:embed="rId2" cstate="print"/>
          <a:srcRect/>
          <a:stretch>
            <a:fillRect/>
          </a:stretch>
        </p:blipFill>
        <p:spPr bwMode="auto">
          <a:xfrm>
            <a:off x="3857620" y="357166"/>
            <a:ext cx="2000264" cy="20002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_17130321_FB_IMG_1581931908879.jpg"/>
          <p:cNvPicPr>
            <a:picLocks noGrp="1" noChangeAspect="1"/>
          </p:cNvPicPr>
          <p:nvPr>
            <p:ph sz="quarter" idx="1"/>
          </p:nvPr>
        </p:nvPicPr>
        <p:blipFill>
          <a:blip r:embed="rId3"/>
          <a:stretch>
            <a:fillRect/>
          </a:stretch>
        </p:blipFill>
        <p:spPr>
          <a:xfrm>
            <a:off x="428596" y="1500174"/>
            <a:ext cx="7467600" cy="419484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285720" y="5763300"/>
            <a:ext cx="3885487" cy="523220"/>
          </a:xfrm>
          <a:prstGeom prst="rect">
            <a:avLst/>
          </a:prstGeom>
          <a:noFill/>
        </p:spPr>
        <p:txBody>
          <a:bodyPr wrap="none" rtlCol="0">
            <a:spAutoFit/>
          </a:bodyPr>
          <a:lstStyle/>
          <a:p>
            <a:r>
              <a:rPr lang="tr-TR" sz="2800" dirty="0" smtClean="0">
                <a:latin typeface="Calibri" pitchFamily="34" charset="0"/>
                <a:cs typeface="Calibri" pitchFamily="34" charset="0"/>
              </a:rPr>
              <a:t>  Kamelya sohbetlerimiz…</a:t>
            </a:r>
            <a:endParaRPr lang="tr-TR" sz="2800" dirty="0">
              <a:latin typeface="Calibri" pitchFamily="34" charset="0"/>
              <a:cs typeface="Calibri" pitchFamily="34" charset="0"/>
            </a:endParaRPr>
          </a:p>
        </p:txBody>
      </p:sp>
      <p:sp>
        <p:nvSpPr>
          <p:cNvPr id="6" name="1 Başlık"/>
          <p:cNvSpPr txBox="1">
            <a:spLocks/>
          </p:cNvSpPr>
          <p:nvPr/>
        </p:nvSpPr>
        <p:spPr>
          <a:xfrm>
            <a:off x="428596" y="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small" spc="0" normalizeH="0" baseline="0" noProof="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OKULUMUZ VE ETKİNLİKLERİMİZ</a:t>
            </a:r>
            <a:endParaRPr kumimoji="0" lang="tr-TR" sz="3600" b="1" i="0" u="none" strike="noStrike" kern="1200" cap="small"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_11102234_20190911_095235.jpg"/>
          <p:cNvPicPr>
            <a:picLocks noGrp="1" noChangeAspect="1"/>
          </p:cNvPicPr>
          <p:nvPr>
            <p:ph sz="quarter" idx="1"/>
          </p:nvPr>
        </p:nvPicPr>
        <p:blipFill>
          <a:blip r:embed="rId2"/>
          <a:stretch>
            <a:fillRect/>
          </a:stretch>
        </p:blipFill>
        <p:spPr>
          <a:xfrm>
            <a:off x="428596" y="1428736"/>
            <a:ext cx="7467600" cy="419484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285720" y="5763300"/>
            <a:ext cx="6972422" cy="523220"/>
          </a:xfrm>
          <a:prstGeom prst="rect">
            <a:avLst/>
          </a:prstGeom>
          <a:noFill/>
        </p:spPr>
        <p:txBody>
          <a:bodyPr wrap="none" rtlCol="0">
            <a:spAutoFit/>
          </a:bodyPr>
          <a:lstStyle/>
          <a:p>
            <a:r>
              <a:rPr lang="tr-TR" sz="2800" dirty="0" smtClean="0">
                <a:latin typeface="Calibri" pitchFamily="34" charset="0"/>
                <a:cs typeface="Calibri" pitchFamily="34" charset="0"/>
              </a:rPr>
              <a:t>  Okula yeni katılanlara hoş geldin karşılaması…</a:t>
            </a:r>
            <a:endParaRPr lang="tr-TR" sz="2800" dirty="0">
              <a:latin typeface="Calibri" pitchFamily="34" charset="0"/>
              <a:cs typeface="Calibri" pitchFamily="34" charset="0"/>
            </a:endParaRPr>
          </a:p>
        </p:txBody>
      </p:sp>
      <p:sp>
        <p:nvSpPr>
          <p:cNvPr id="6" name="1 Başlık"/>
          <p:cNvSpPr txBox="1">
            <a:spLocks/>
          </p:cNvSpPr>
          <p:nvPr/>
        </p:nvSpPr>
        <p:spPr>
          <a:xfrm>
            <a:off x="428596" y="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small" spc="0" normalizeH="0" baseline="0" noProof="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OKULUMUZ VE ETKİNLİKLERİMİZ</a:t>
            </a:r>
            <a:endParaRPr kumimoji="0" lang="tr-TR" sz="3600" b="1" i="0" u="none" strike="noStrike" kern="1200" cap="small"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7467600" cy="1143000"/>
          </a:xfrm>
        </p:spPr>
        <p:txBody>
          <a:bodyPr vert="horz" anchor="b">
            <a:normAutofit/>
          </a:bodyPr>
          <a:lstStyle/>
          <a:p>
            <a:r>
              <a:rPr lang="tr-TR" sz="3600" b="1" dirty="0" smtClean="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OKULUMUZ VE ETKİNLİKLERİMİZ</a:t>
            </a:r>
            <a:endParaRPr lang="tr-TR" sz="3600" b="1" dirty="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4" name="Picture 2" descr="C:\Users\ds564\OneDrive\Masaüstü\06134052_IMG-20200106-WA0010.jpg"/>
          <p:cNvPicPr>
            <a:picLocks noGrp="1" noChangeAspect="1" noChangeArrowheads="1"/>
          </p:cNvPicPr>
          <p:nvPr>
            <p:ph sz="quarter" idx="1"/>
          </p:nvPr>
        </p:nvPicPr>
        <p:blipFill>
          <a:blip r:embed="rId2"/>
          <a:srcRect/>
          <a:stretch>
            <a:fillRect/>
          </a:stretch>
        </p:blipFill>
        <p:spPr bwMode="auto">
          <a:xfrm>
            <a:off x="857224" y="1214422"/>
            <a:ext cx="3857652" cy="487362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5000628" y="3286124"/>
            <a:ext cx="2514086" cy="954107"/>
          </a:xfrm>
          <a:prstGeom prst="rect">
            <a:avLst/>
          </a:prstGeom>
          <a:noFill/>
        </p:spPr>
        <p:txBody>
          <a:bodyPr wrap="none" rtlCol="0">
            <a:spAutoFit/>
          </a:bodyPr>
          <a:lstStyle/>
          <a:p>
            <a:r>
              <a:rPr lang="tr-TR" sz="2800" dirty="0" smtClean="0">
                <a:latin typeface="Calibri" pitchFamily="34" charset="0"/>
                <a:cs typeface="Calibri" pitchFamily="34" charset="0"/>
              </a:rPr>
              <a:t>  Bangladeş'te </a:t>
            </a:r>
          </a:p>
          <a:p>
            <a:r>
              <a:rPr lang="tr-TR" sz="2800" dirty="0" smtClean="0">
                <a:latin typeface="Calibri" pitchFamily="34" charset="0"/>
                <a:cs typeface="Calibri" pitchFamily="34" charset="0"/>
              </a:rPr>
              <a:t>su kuyularımız…</a:t>
            </a:r>
            <a:endParaRPr lang="tr-TR" sz="2800" dirty="0">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6141945_FB_IMG_1577271305290.jpg"/>
          <p:cNvPicPr>
            <a:picLocks noGrp="1" noChangeAspect="1"/>
          </p:cNvPicPr>
          <p:nvPr>
            <p:ph sz="quarter" idx="1"/>
          </p:nvPr>
        </p:nvPicPr>
        <p:blipFill>
          <a:blip r:embed="rId2"/>
          <a:stretch>
            <a:fillRect/>
          </a:stretch>
        </p:blipFill>
        <p:spPr>
          <a:xfrm>
            <a:off x="714348" y="1214422"/>
            <a:ext cx="6498167" cy="487362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500034" y="6143644"/>
            <a:ext cx="5263813" cy="523220"/>
          </a:xfrm>
          <a:prstGeom prst="rect">
            <a:avLst/>
          </a:prstGeom>
          <a:noFill/>
        </p:spPr>
        <p:txBody>
          <a:bodyPr wrap="none" rtlCol="0">
            <a:spAutoFit/>
          </a:bodyPr>
          <a:lstStyle/>
          <a:p>
            <a:r>
              <a:rPr lang="tr-TR" sz="2800" dirty="0" smtClean="0">
                <a:latin typeface="Calibri" pitchFamily="34" charset="0"/>
                <a:cs typeface="Calibri" pitchFamily="34" charset="0"/>
              </a:rPr>
              <a:t>  İlçe çapında organizasyonlarımız…</a:t>
            </a:r>
            <a:endParaRPr lang="tr-TR" sz="2800" dirty="0">
              <a:latin typeface="Calibri" pitchFamily="34" charset="0"/>
              <a:cs typeface="Calibri" pitchFamily="34" charset="0"/>
            </a:endParaRPr>
          </a:p>
        </p:txBody>
      </p:sp>
      <p:sp>
        <p:nvSpPr>
          <p:cNvPr id="6" name="1 Başlık"/>
          <p:cNvSpPr txBox="1">
            <a:spLocks/>
          </p:cNvSpPr>
          <p:nvPr/>
        </p:nvSpPr>
        <p:spPr>
          <a:xfrm>
            <a:off x="428596" y="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small" spc="0" normalizeH="0" baseline="0" noProof="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OKULUMUZ VE ETKİNLİKLERİMİZ</a:t>
            </a:r>
            <a:endParaRPr kumimoji="0" lang="tr-TR" sz="3600" b="1" i="0" u="none" strike="noStrike" kern="1200" cap="small"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_28092102_IMG-20191024-WA0018.jpg"/>
          <p:cNvPicPr>
            <a:picLocks noGrp="1" noChangeAspect="1"/>
          </p:cNvPicPr>
          <p:nvPr>
            <p:ph sz="quarter" idx="1"/>
          </p:nvPr>
        </p:nvPicPr>
        <p:blipFill>
          <a:blip r:embed="rId2"/>
          <a:stretch>
            <a:fillRect/>
          </a:stretch>
        </p:blipFill>
        <p:spPr>
          <a:xfrm>
            <a:off x="428596" y="1428736"/>
            <a:ext cx="7467600" cy="419484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285720" y="5763300"/>
            <a:ext cx="3102837" cy="523220"/>
          </a:xfrm>
          <a:prstGeom prst="rect">
            <a:avLst/>
          </a:prstGeom>
          <a:noFill/>
        </p:spPr>
        <p:txBody>
          <a:bodyPr wrap="none" rtlCol="0">
            <a:spAutoFit/>
          </a:bodyPr>
          <a:lstStyle/>
          <a:p>
            <a:r>
              <a:rPr lang="tr-TR" sz="2800" dirty="0" smtClean="0">
                <a:latin typeface="Calibri" pitchFamily="34" charset="0"/>
                <a:cs typeface="Calibri" pitchFamily="34" charset="0"/>
              </a:rPr>
              <a:t>  Kültür gezilerimiz…</a:t>
            </a:r>
            <a:endParaRPr lang="tr-TR" sz="2800" dirty="0">
              <a:latin typeface="Calibri" pitchFamily="34" charset="0"/>
              <a:cs typeface="Calibri" pitchFamily="34" charset="0"/>
            </a:endParaRPr>
          </a:p>
        </p:txBody>
      </p:sp>
      <p:sp>
        <p:nvSpPr>
          <p:cNvPr id="6" name="1 Başlık"/>
          <p:cNvSpPr txBox="1">
            <a:spLocks/>
          </p:cNvSpPr>
          <p:nvPr/>
        </p:nvSpPr>
        <p:spPr>
          <a:xfrm>
            <a:off x="428596" y="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small" spc="0" normalizeH="0" baseline="0" noProof="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OKULUMUZ VE ETKİNLİKLERİMİZ</a:t>
            </a:r>
            <a:endParaRPr kumimoji="0" lang="tr-TR" sz="3600" b="1" i="0" u="none" strike="noStrike" kern="1200" cap="small"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vert="horz" anchor="b">
            <a:normAutofit/>
          </a:bodyPr>
          <a:lstStyle/>
          <a:p>
            <a:r>
              <a:rPr lang="tr-TR" sz="3600" b="1" dirty="0" smtClean="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TARİHÇE</a:t>
            </a:r>
            <a:endParaRPr lang="tr-TR" sz="3600" b="1" dirty="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2 İçerik Yer Tutucusu"/>
          <p:cNvSpPr>
            <a:spLocks noGrp="1"/>
          </p:cNvSpPr>
          <p:nvPr>
            <p:ph sz="quarter" idx="1"/>
          </p:nvPr>
        </p:nvSpPr>
        <p:spPr/>
        <p:txBody>
          <a:bodyPr/>
          <a:lstStyle/>
          <a:p>
            <a:r>
              <a:rPr lang="tr-TR" dirty="0" smtClean="0"/>
              <a:t> Vakıflar Bankası tarafından yaptırılmış olup, Milli Eğitim Bakanlığına devredilmiştir.</a:t>
            </a:r>
            <a:endParaRPr lang="tr-TR" dirty="0"/>
          </a:p>
        </p:txBody>
      </p:sp>
      <p:pic>
        <p:nvPicPr>
          <p:cNvPr id="4" name="Picture 2" descr="C:\Users\ds564\OneDrive\Masaüstü\13103324_20190913_102548.jpg"/>
          <p:cNvPicPr>
            <a:picLocks noChangeAspect="1" noChangeArrowheads="1"/>
          </p:cNvPicPr>
          <p:nvPr/>
        </p:nvPicPr>
        <p:blipFill>
          <a:blip r:embed="rId2" cstate="print"/>
          <a:srcRect/>
          <a:stretch>
            <a:fillRect/>
          </a:stretch>
        </p:blipFill>
        <p:spPr bwMode="auto">
          <a:xfrm>
            <a:off x="857224" y="2522631"/>
            <a:ext cx="6527616" cy="367178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r>
              <a:rPr lang="tr-TR" dirty="0" smtClean="0"/>
              <a:t>Okulumuz Meram İlçesi Kurtuluş Mahallesinde bulunmaktadır. Meram Vakıfbank İlköğretim Okulu olarak 2000/2001 Eğitim-öğretim yılında Eğitim-Öğretime açılmıştır.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Okulumuzun yeri geçmiş yıllarda Asfalt Şantiyesi olarak Karayolları bölge müdürlüğünce kullanılmakta iken Karayolları bölge müdürlüğü ve Türkiye Vakıflar bankası arasında yapılan protokol ile İlköğretim binası yapılmasına karar verilerek binamız 21 derslik olarak inşa edilmiştir.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2000 yılında Milli Eğitim Müdürlüğüne devredilerek hizmete girmiştir. Okulumuzun Kurucu müdürü İlhami OKÇU 19.02.2001 yılına kadar hizmet etmiştir.</a:t>
            </a:r>
          </a:p>
          <a:p>
            <a:r>
              <a:rPr lang="tr-TR" dirty="0" smtClean="0"/>
              <a:t> Bu tarihten itibaren Okul Müdürlüğü görevini Hikmet EROL 20.08.2010 tarihine kadar yürütmüştür.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 Okulumuz 2012-2013 Eğitim ve Öğretim yılından itibaren Bakanlığımızın 4+4+4 kesintisiz zorunlu eğitim sistemi yapılandırmasıyla 4 Yıllık Vakıfbank İmam Hatip Ortaokuluna dönüştürülmüştür.</a:t>
            </a:r>
          </a:p>
          <a:p>
            <a:r>
              <a:rPr lang="tr-TR" dirty="0" smtClean="0"/>
              <a:t>18.09.2017 tarihinden itibaren Okul Müdürlüğüne Halil İbrahim ÇETİN devam etmektedir.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5134806_PHOTO-2019-03-22-07-43-57_1.jpg"/>
          <p:cNvPicPr>
            <a:picLocks noGrp="1" noChangeAspect="1"/>
          </p:cNvPicPr>
          <p:nvPr>
            <p:ph sz="quarter" idx="1"/>
          </p:nvPr>
        </p:nvPicPr>
        <p:blipFill>
          <a:blip r:embed="rId2"/>
          <a:stretch>
            <a:fillRect/>
          </a:stretch>
        </p:blipFill>
        <p:spPr>
          <a:xfrm>
            <a:off x="785786" y="1357298"/>
            <a:ext cx="6498167" cy="487362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500034" y="6286520"/>
            <a:ext cx="2448363" cy="523220"/>
          </a:xfrm>
          <a:prstGeom prst="rect">
            <a:avLst/>
          </a:prstGeom>
          <a:noFill/>
        </p:spPr>
        <p:txBody>
          <a:bodyPr wrap="none" rtlCol="0">
            <a:spAutoFit/>
          </a:bodyPr>
          <a:lstStyle/>
          <a:p>
            <a:r>
              <a:rPr lang="tr-TR" sz="2800" dirty="0" smtClean="0">
                <a:latin typeface="Calibri" pitchFamily="34" charset="0"/>
                <a:cs typeface="Calibri" pitchFamily="34" charset="0"/>
              </a:rPr>
              <a:t>  Okul bahçesi…</a:t>
            </a:r>
            <a:endParaRPr lang="tr-TR" sz="2800" dirty="0">
              <a:latin typeface="Calibri" pitchFamily="34" charset="0"/>
              <a:cs typeface="Calibri" pitchFamily="34" charset="0"/>
            </a:endParaRPr>
          </a:p>
        </p:txBody>
      </p:sp>
      <p:sp>
        <p:nvSpPr>
          <p:cNvPr id="6" name="1 Başlık"/>
          <p:cNvSpPr txBox="1">
            <a:spLocks/>
          </p:cNvSpPr>
          <p:nvPr/>
        </p:nvSpPr>
        <p:spPr>
          <a:xfrm>
            <a:off x="428596" y="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small" spc="0" normalizeH="0" baseline="0" noProof="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OKULUMUZ VE ETKİNLİKLERİMİZ</a:t>
            </a:r>
            <a:endParaRPr kumimoji="0" lang="tr-TR" sz="3600" b="1" i="0" u="none" strike="noStrike" kern="1200" cap="small"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3101539_IMG-20200312-WA0044.jpg"/>
          <p:cNvPicPr>
            <a:picLocks noGrp="1" noChangeAspect="1"/>
          </p:cNvPicPr>
          <p:nvPr>
            <p:ph sz="quarter" idx="1"/>
          </p:nvPr>
        </p:nvPicPr>
        <p:blipFill>
          <a:blip r:embed="rId2"/>
          <a:stretch>
            <a:fillRect/>
          </a:stretch>
        </p:blipFill>
        <p:spPr>
          <a:xfrm>
            <a:off x="500034" y="1357298"/>
            <a:ext cx="6498167" cy="487362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428596" y="6334780"/>
            <a:ext cx="3548728" cy="523220"/>
          </a:xfrm>
          <a:prstGeom prst="rect">
            <a:avLst/>
          </a:prstGeom>
          <a:noFill/>
        </p:spPr>
        <p:txBody>
          <a:bodyPr wrap="none" rtlCol="0">
            <a:spAutoFit/>
          </a:bodyPr>
          <a:lstStyle/>
          <a:p>
            <a:r>
              <a:rPr lang="tr-TR" sz="2800" dirty="0" smtClean="0">
                <a:latin typeface="Calibri" pitchFamily="34" charset="0"/>
                <a:cs typeface="Calibri" pitchFamily="34" charset="0"/>
              </a:rPr>
              <a:t>Matematik Sokağımız…</a:t>
            </a:r>
            <a:endParaRPr lang="tr-TR" sz="2800" dirty="0">
              <a:latin typeface="Calibri" pitchFamily="34" charset="0"/>
              <a:cs typeface="Calibri" pitchFamily="34" charset="0"/>
            </a:endParaRPr>
          </a:p>
        </p:txBody>
      </p:sp>
      <p:sp>
        <p:nvSpPr>
          <p:cNvPr id="6" name="1 Başlık"/>
          <p:cNvSpPr txBox="1">
            <a:spLocks/>
          </p:cNvSpPr>
          <p:nvPr/>
        </p:nvSpPr>
        <p:spPr>
          <a:xfrm>
            <a:off x="428596" y="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small" spc="0" normalizeH="0" baseline="0" noProof="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OKULUMUZ VE ETKİNLİKLERİMİZ</a:t>
            </a:r>
            <a:endParaRPr kumimoji="0" lang="tr-TR" sz="3600" b="1" i="0" u="none" strike="noStrike" kern="1200" cap="small"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_18204835_IMG-20200318-WA0029.jpg"/>
          <p:cNvPicPr>
            <a:picLocks noGrp="1" noChangeAspect="1"/>
          </p:cNvPicPr>
          <p:nvPr>
            <p:ph sz="quarter" idx="1"/>
          </p:nvPr>
        </p:nvPicPr>
        <p:blipFill>
          <a:blip r:embed="rId2"/>
          <a:stretch>
            <a:fillRect/>
          </a:stretch>
        </p:blipFill>
        <p:spPr>
          <a:xfrm>
            <a:off x="428596" y="1428736"/>
            <a:ext cx="7467600" cy="419484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285720" y="5763300"/>
            <a:ext cx="3073342" cy="523220"/>
          </a:xfrm>
          <a:prstGeom prst="rect">
            <a:avLst/>
          </a:prstGeom>
          <a:noFill/>
        </p:spPr>
        <p:txBody>
          <a:bodyPr wrap="none" rtlCol="0">
            <a:spAutoFit/>
          </a:bodyPr>
          <a:lstStyle/>
          <a:p>
            <a:r>
              <a:rPr lang="tr-TR" sz="2800" dirty="0" smtClean="0">
                <a:latin typeface="Calibri" pitchFamily="34" charset="0"/>
                <a:cs typeface="Calibri" pitchFamily="34" charset="0"/>
              </a:rPr>
              <a:t>  Türkçe Sokağımız…</a:t>
            </a:r>
            <a:endParaRPr lang="tr-TR" sz="2800" dirty="0">
              <a:latin typeface="Calibri" pitchFamily="34" charset="0"/>
              <a:cs typeface="Calibri" pitchFamily="34" charset="0"/>
            </a:endParaRPr>
          </a:p>
        </p:txBody>
      </p:sp>
      <p:sp>
        <p:nvSpPr>
          <p:cNvPr id="6" name="1 Başlık"/>
          <p:cNvSpPr txBox="1">
            <a:spLocks/>
          </p:cNvSpPr>
          <p:nvPr/>
        </p:nvSpPr>
        <p:spPr>
          <a:xfrm>
            <a:off x="428596" y="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small" spc="0" normalizeH="0" baseline="0" noProof="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OKULUMUZ VE ETKİNLİKLERİMİZ</a:t>
            </a:r>
            <a:endParaRPr kumimoji="0" lang="tr-TR" sz="3600" b="1" i="0" u="none" strike="noStrike" kern="1200" cap="small"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56</TotalTime>
  <Words>199</Words>
  <Application>Microsoft Office PowerPoint</Application>
  <PresentationFormat>Ekran Gösterisi (4:3)</PresentationFormat>
  <Paragraphs>26</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Cumba</vt:lpstr>
      <vt:lpstr>VAKIFBANK İMAM HATİP ORTAOKULU</vt:lpstr>
      <vt:lpstr>TARİHÇE</vt:lpstr>
      <vt:lpstr>Slayt 3</vt:lpstr>
      <vt:lpstr>Slayt 4</vt:lpstr>
      <vt:lpstr>Slayt 5</vt:lpstr>
      <vt:lpstr>Slayt 6</vt:lpstr>
      <vt:lpstr>Slayt 7</vt:lpstr>
      <vt:lpstr>Slayt 8</vt:lpstr>
      <vt:lpstr>Slayt 9</vt:lpstr>
      <vt:lpstr>Slayt 10</vt:lpstr>
      <vt:lpstr>Slayt 11</vt:lpstr>
      <vt:lpstr>OKULUMUZ VE ETKİNLİKLERİMİZ</vt:lpstr>
      <vt:lpstr>Slayt 13</vt:lpstr>
      <vt:lpstr>Slayt 14</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VAKIFBANK İMAM HATİP ORTA OKULU</dc:title>
  <dc:creator>dilyar soysal</dc:creator>
  <cp:lastModifiedBy>dilyar soysal</cp:lastModifiedBy>
  <cp:revision>11</cp:revision>
  <dcterms:created xsi:type="dcterms:W3CDTF">2020-05-18T14:36:50Z</dcterms:created>
  <dcterms:modified xsi:type="dcterms:W3CDTF">2020-05-18T16:24:53Z</dcterms:modified>
</cp:coreProperties>
</file>